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00FEC-C218-4F66-AC4B-23ED4FD44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191DE9-57F5-446E-B3A2-D32831739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CF1ADF-4EE5-4268-8B21-6A8B12AF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4D0A12-64CC-420A-80D7-48947196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F1A646-B92D-4771-A2BA-4E582579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577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560EE-1653-4E71-95B3-F3F54EFE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50B08B-E37B-4370-9FCE-41DFC42AD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FF4078-ECAE-4706-B19F-8729DE49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E5612A-C87F-446A-8F1C-5826A5F8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26FFD9-44E1-4F63-8841-2C2BD7DA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93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EFE633-7921-495E-BA4C-4F6BBD618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858DD-3288-4DA4-8ED7-41E265927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43A91-A8AA-4814-B2F6-F56CF678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A9F83D-2B98-465C-9E5A-F5C9D266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0171EF-9170-4B50-B2DF-448B8E68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85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45624-4CC8-48C5-972C-B9D4B63F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37C686-27E8-430E-B1CB-DD3A42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764E00-6D0C-4E1F-85BF-525EF7CA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1FDAFD-BAB9-43F9-A09E-D28DDD52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37E6C2-4A6D-4A42-B005-44324F52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99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5A2AE-D6FE-4BCA-85D2-028EEC40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898F83-8325-4158-86ED-F46D9E997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F88C61-F4D6-451C-AC3D-865C7719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98ECB-CE25-4DC2-89AA-1A546046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FBC5F-5067-4271-A72C-1442AB13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1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1D0B0-1870-41F8-864D-01326AB1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ACF7B4-53F7-47EE-B93C-9D0A5C23E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8C5163-1E57-496F-947C-BCE5D9ED1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1108F3-D222-46AA-A074-E53DA11E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B3446-CC47-4FCA-9E9F-806C87EC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9EB96D-C1C2-4953-8588-D3255CA2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468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A9856-E15A-4284-9E93-3150830D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345FB7-C6A7-42E1-BC00-49FD2C04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232137-5311-44FB-8413-4FAF1FBB9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BC7223-C8FD-4D2A-97B2-BB3A145B9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A00E14-3272-422B-8BE2-3D915FDA8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23AE016-64B3-4E7A-B22D-6872C50D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3DA9BE-A7CB-4867-8D3E-7FE56222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CFFE15-BE55-4A78-8732-17AA57E9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11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B9D70-D068-4961-9199-235F7D351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A355EC-0FD1-4347-8881-96AC02B8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1F0B3B-A68B-4AB9-ADAA-A12D7956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FD0102-7180-4B9F-A068-4F2D80C3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676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D6B633-AE8D-4C8A-B0F9-A1F7A40D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CE6CB-72DF-4CDF-AD67-C89064B8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CF0DD9-5EA6-41A7-8237-D7B9FAF0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02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03173-FEC3-4D34-B02D-618D8159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ADB1EF-AFCF-4BBD-90B5-37A0E92F2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35E1A7-99F3-41F6-86B0-A9A71C6B4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C80AB-CBD9-44BC-B2DC-F238E1D9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9F80FD-6F95-4BC7-9C33-E3F5111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D71AFB-8024-4366-B1B9-40C3D418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44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CC1E9-8551-4A10-A41F-D8AC4854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87255EC-D2F3-4A91-8DA7-EA467F333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3B9837-466D-435D-B5ED-1FB3CF65C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835F18-5AED-47F3-98A1-C1CF1CD2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2FD549-9F03-4653-B6D3-2318B753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1766DD-3BB7-4BCE-8D1C-CDB20C11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05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4F03705-5972-417C-A3E6-B1C1D37A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775C7-FC79-4E72-80C9-3A3209B28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1AA62-C400-4749-B8DA-47741E974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D97C-73D4-43B6-894D-3E7AEA661444}" type="datetimeFigureOut">
              <a:rPr lang="de-CH" smtClean="0"/>
              <a:t>03.02.2020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AA6D57-45B0-474E-8982-1DB213A86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EFBC19-D891-4727-81F0-6B9BDCE66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68EF-6842-4D35-B31C-FB2D865F87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035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2843C9B-BA97-44EF-9CC7-2942C2A4B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15" y="-1"/>
            <a:ext cx="113783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E2DC85B-6E9F-4D8A-B645-861491ACB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537" y="0"/>
            <a:ext cx="10069873" cy="68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D11AC6A-6DDF-48B4-BABB-26C2AF6E8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879" y="0"/>
            <a:ext cx="1021683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FF90F5D-F007-444C-AB94-28C43466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879" y="-1"/>
            <a:ext cx="10118859" cy="68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9F2149-D867-4647-A62A-52BA25F10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537" y="0"/>
            <a:ext cx="10134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1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102BC4-21BA-4541-B294-79A140483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550" y="0"/>
            <a:ext cx="10262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4C9A9F0-E3F4-4479-A759-F30022D3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5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180DD5F-F84F-4BCA-B386-153A69F6E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51" y="0"/>
            <a:ext cx="10045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40B990F-57FE-4B0C-9344-5F044494C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490" y="0"/>
            <a:ext cx="1005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2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EF8E7D0-31A8-4323-A216-D33D4F1C8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208" y="0"/>
            <a:ext cx="1015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5055D59-E488-46D8-8073-A48BEAB44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899" y="-18123"/>
            <a:ext cx="10086202" cy="68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7ACAA94-58AE-4563-BBCE-0531E1F64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195" y="0"/>
            <a:ext cx="1005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715A5D-29CF-4DB1-A3EB-AE4A9EE5A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195" y="0"/>
            <a:ext cx="10167844" cy="68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1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1F35AF-3B31-4FEF-BC44-7CBB9360A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537" y="0"/>
            <a:ext cx="10298473" cy="68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F529D5B-BDA0-4C1A-A67B-A2C1CF537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879" y="0"/>
            <a:ext cx="10102530" cy="68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3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Schenk</dc:creator>
  <cp:lastModifiedBy>Theo Ochsenbein KM</cp:lastModifiedBy>
  <cp:revision>4</cp:revision>
  <dcterms:created xsi:type="dcterms:W3CDTF">2020-02-02T07:42:20Z</dcterms:created>
  <dcterms:modified xsi:type="dcterms:W3CDTF">2020-02-03T07:23:08Z</dcterms:modified>
</cp:coreProperties>
</file>